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45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4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33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72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83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3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95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85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06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3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78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078DE-62DC-49E7-B07F-5226DF5CFABB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AD1F2-1919-4A74-A9DE-8742DF89A9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5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omuni@umana.i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2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32014" y="315686"/>
            <a:ext cx="11527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Fase 2: Ripartiamo, insieme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32013" y="1338830"/>
            <a:ext cx="115279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Dopo questo </a:t>
            </a:r>
            <a:r>
              <a:rPr lang="it-IT" dirty="0" err="1"/>
              <a:t>webinar</a:t>
            </a:r>
            <a:r>
              <a:rPr lang="it-IT" dirty="0"/>
              <a:t>,  i Comuni interessati a continuare a partecipare al proseguo dovranno mandare una mail di </a:t>
            </a:r>
            <a:r>
              <a:rPr lang="it-IT" b="1" dirty="0"/>
              <a:t>adesione senza costi </a:t>
            </a:r>
            <a:r>
              <a:rPr lang="it-IT" dirty="0"/>
              <a:t>a </a:t>
            </a:r>
            <a:r>
              <a:rPr lang="it-IT" b="1" dirty="0">
                <a:hlinkClick r:id="rId3"/>
              </a:rPr>
              <a:t>comuni@umana.it</a:t>
            </a:r>
            <a:r>
              <a:rPr lang="it-IT" b="1" dirty="0"/>
              <a:t> </a:t>
            </a:r>
          </a:p>
          <a:p>
            <a:endParaRPr lang="it-IT" b="1" dirty="0"/>
          </a:p>
          <a:p>
            <a:r>
              <a:rPr lang="it-IT" dirty="0"/>
              <a:t>Vi saranno, a partire da settembre (dopo il 14), tre linee di attività, </a:t>
            </a:r>
            <a:r>
              <a:rPr lang="it-IT" u="sng" dirty="0"/>
              <a:t>sempre a distanza in piattaforma Zoom</a:t>
            </a:r>
            <a:r>
              <a:rPr lang="it-IT" dirty="0"/>
              <a:t>:</a:t>
            </a:r>
          </a:p>
          <a:p>
            <a:endParaRPr lang="it-IT" dirty="0"/>
          </a:p>
          <a:p>
            <a:pPr marL="285750" indent="-285750">
              <a:buFont typeface="Arial"/>
              <a:buChar char="•"/>
            </a:pPr>
            <a:r>
              <a:rPr lang="it-IT" b="1" dirty="0"/>
              <a:t>Le pillole per far ripartire il lavoro </a:t>
            </a:r>
            <a:r>
              <a:rPr lang="it-IT" dirty="0"/>
              <a:t>(rivolte a disoccupati residenti o domiciliati nei Comuni aderenti)</a:t>
            </a:r>
          </a:p>
          <a:p>
            <a:pPr marL="285750" indent="-285750">
              <a:buFont typeface="Arial"/>
              <a:buChar char="•"/>
            </a:pPr>
            <a:r>
              <a:rPr lang="it-IT" b="1" dirty="0"/>
              <a:t>Fare sviluppo </a:t>
            </a:r>
            <a:r>
              <a:rPr lang="it-IT" dirty="0"/>
              <a:t>(seminari rivolti a commercianti, artigiani, piccoli imprenditori attivi negli stessi Comuni)</a:t>
            </a:r>
          </a:p>
          <a:p>
            <a:pPr marL="285750" indent="-285750">
              <a:buFont typeface="Arial"/>
              <a:buChar char="•"/>
            </a:pPr>
            <a:r>
              <a:rPr lang="it-IT" b="1" dirty="0"/>
              <a:t>Risorse comuni per il lavoro </a:t>
            </a:r>
            <a:r>
              <a:rPr lang="it-IT" dirty="0"/>
              <a:t>(incontri diretti a amministratori, dipendenti comunali, rete locale dei servizi dei Comuni)</a:t>
            </a:r>
          </a:p>
          <a:p>
            <a:pPr marL="285750" indent="-285750">
              <a:buFont typeface="Arial"/>
              <a:buChar char="•"/>
            </a:pPr>
            <a:endParaRPr lang="it-IT" dirty="0"/>
          </a:p>
          <a:p>
            <a:r>
              <a:rPr lang="it-IT" dirty="0"/>
              <a:t>A fine anno si effettuerà una valutazione su queste due fasi iniziali e si deciderà, assieme a ANCI Lombardia, se e come procedere con la massima trasparenza e in assoluta correttezza amministrativa.</a:t>
            </a:r>
          </a:p>
          <a:p>
            <a:pPr marL="285750" indent="-285750">
              <a:buFont typeface="Arial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0176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148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Nicolò Novello</dc:creator>
  <cp:lastModifiedBy>G. Vismara</cp:lastModifiedBy>
  <cp:revision>11</cp:revision>
  <dcterms:created xsi:type="dcterms:W3CDTF">2020-07-27T13:16:40Z</dcterms:created>
  <dcterms:modified xsi:type="dcterms:W3CDTF">2020-08-05T14:13:24Z</dcterms:modified>
</cp:coreProperties>
</file>